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107D-9F59-4236-8899-C76AA320240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E457-FF1F-43BC-91D3-485559C5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4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107D-9F59-4236-8899-C76AA320240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E457-FF1F-43BC-91D3-485559C5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0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107D-9F59-4236-8899-C76AA320240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E457-FF1F-43BC-91D3-485559C5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1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107D-9F59-4236-8899-C76AA320240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E457-FF1F-43BC-91D3-485559C5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107D-9F59-4236-8899-C76AA320240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E457-FF1F-43BC-91D3-485559C5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107D-9F59-4236-8899-C76AA320240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E457-FF1F-43BC-91D3-485559C5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8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107D-9F59-4236-8899-C76AA320240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E457-FF1F-43BC-91D3-485559C5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107D-9F59-4236-8899-C76AA320240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E457-FF1F-43BC-91D3-485559C5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6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107D-9F59-4236-8899-C76AA320240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E457-FF1F-43BC-91D3-485559C5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2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107D-9F59-4236-8899-C76AA320240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E457-FF1F-43BC-91D3-485559C5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7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107D-9F59-4236-8899-C76AA320240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E457-FF1F-43BC-91D3-485559C5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1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6107D-9F59-4236-8899-C76AA320240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2E457-FF1F-43BC-91D3-485559C5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E78FF-2826-4D7D-8558-D116BC4CC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>
            <a:normAutofit/>
          </a:bodyPr>
          <a:lstStyle/>
          <a:p>
            <a:r>
              <a:rPr lang="en-US" sz="4000"/>
              <a:t>Happy Monday!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2AA7C-AFB9-4A48-BDB5-A93E50A10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2121762"/>
            <a:ext cx="6204984" cy="3626917"/>
          </a:xfrm>
        </p:spPr>
        <p:txBody>
          <a:bodyPr>
            <a:normAutofit/>
          </a:bodyPr>
          <a:lstStyle/>
          <a:p>
            <a:r>
              <a:rPr lang="en-US" sz="2400"/>
              <a:t>Pick up sheets from the table, put your stuff down at your assigned seat and then go straight to a whiteboard and complete the warmup.</a:t>
            </a:r>
          </a:p>
          <a:p>
            <a:r>
              <a:rPr lang="en-US" sz="2400"/>
              <a:t>Warmup—today you may chose any whiteboard to use. </a:t>
            </a:r>
          </a:p>
          <a:p>
            <a:r>
              <a:rPr lang="en-US" sz="2400"/>
              <a:t>On the boards, please solve the following problems:</a:t>
            </a:r>
          </a:p>
          <a:p>
            <a:pPr lvl="1"/>
            <a:endParaRPr lang="en-US" sz="2400"/>
          </a:p>
          <a:p>
            <a:endParaRPr lang="en-US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4A9646-0E51-4239-BACA-0D31D5BAC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9040" y="321176"/>
            <a:ext cx="4683233" cy="24118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8E4A475-995A-437B-B9F8-6EC3A44566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9040" y="2885440"/>
            <a:ext cx="4535851" cy="302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6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7F52C-902C-4E71-8A42-B4EF03D1F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E9E84-2C74-408E-8AA0-148291043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FC6828-3EBE-4B1C-9672-9E71498DE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187" y="2727642"/>
            <a:ext cx="6495180" cy="1402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01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01E1D-5FEF-4664-B21A-D3D3E2C7E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B9339-A65C-48C1-8EDB-C9FB66A5C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3C0644-A0B3-40B7-8C4B-1294FE11D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271" y="2275841"/>
            <a:ext cx="9359982" cy="147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5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A7B92-5971-4E7C-8417-00145DEDD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90224-4B10-4FD0-93FA-C8E21629D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700422-E53D-4051-874B-4DC95C59B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81" y="2215055"/>
            <a:ext cx="4381006" cy="232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9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D3EB-FBE4-48AB-A768-917CAE624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09F56-CFAB-43CF-B896-B43558DFC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DC84B1-F4CC-4BD8-9089-D014F03BF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709" y="2434272"/>
            <a:ext cx="4581987" cy="157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89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F256C-C6E9-48E1-89A8-1DF616738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B23C2-FBE3-48B4-8265-E8C5A5384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A97193-33F9-46B0-9392-DD87E6436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07" y="2672080"/>
            <a:ext cx="6034405" cy="131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64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E713A-1E77-4809-8EAF-210D51E1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73F3D-9880-4694-B6D1-A16603E5B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8CD549-BE7B-453A-995E-BDAA8FC76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489" y="2184401"/>
            <a:ext cx="10341911" cy="155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59AF-9A88-4B10-BC71-B0D6FBAE4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651E8-B6FD-4B6F-BCFA-8A31806C7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8F2F6E-0A43-4B85-B91A-9DF75446C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702" y="2588260"/>
            <a:ext cx="80867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4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51F81-6083-4CEE-B8BD-97EEAAF40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41617-EF8E-4F3C-A487-4DAEA4C1E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1594A8-F438-427F-8141-920B36A49B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681" y="2854960"/>
            <a:ext cx="4132261" cy="129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3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5E21C-0F7C-43CE-B1E7-FB3E0B32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021A7-9668-4988-9D09-EB1ED5C35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8413F9-2732-458A-8354-F33F93736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9152" y="2717641"/>
            <a:ext cx="3522918" cy="142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81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B4E7-1543-4F9D-ABE4-3F6014EAB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BA323-1151-43BC-A09D-DC8C006E6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88E1D8-08CF-4CFB-86CC-5BD549CDE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569" y="2885441"/>
            <a:ext cx="3353254" cy="151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16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8AD4E-CAB5-4C03-850F-B2C0F3CD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32707-D1CF-47D9-BCE9-3A4C42474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Complete the Properties chart for notebook together (glue on right side of INB, this is page 5)</a:t>
            </a:r>
          </a:p>
          <a:p>
            <a:r>
              <a:rPr lang="en-US" dirty="0">
                <a:solidFill>
                  <a:schemeClr val="bg1"/>
                </a:solidFill>
              </a:rPr>
              <a:t>Define properties in words  (put on the left side of INB, this is page 4)</a:t>
            </a:r>
          </a:p>
        </p:txBody>
      </p:sp>
    </p:spTree>
    <p:extLst>
      <p:ext uri="{BB962C8B-B14F-4D97-AF65-F5344CB8AC3E}">
        <p14:creationId xmlns:p14="http://schemas.microsoft.com/office/powerpoint/2010/main" val="337720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CD182-BA33-4220-8439-04D34AACE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79D4A-9292-4C6F-9672-EA92AE21A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4EEA6F-07AF-4BB3-A15A-03F850AD7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099" y="2641600"/>
            <a:ext cx="4342436" cy="128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94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8E859-C13E-4B98-BDBD-D86A28C07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92634-33BD-490D-A260-B914D1A56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306F40-D75C-477F-9A08-3E16D27E2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924" y="2796381"/>
            <a:ext cx="3984151" cy="126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85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C6193-56EA-42E8-ABBA-E43B36690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F031C-AEF3-4EE3-8B4A-EF5295AD9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45FF51-4957-4472-94F1-21CC59FD0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561" y="2468880"/>
            <a:ext cx="6552184" cy="131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2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560F2-AA56-4C6E-81A8-6FF6C35E1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37BD1-BC11-48AA-A886-F68A97EB6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0389BE-2486-411B-8881-C763D6B5E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859" y="2465070"/>
            <a:ext cx="5404893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6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0D2F8-A852-43E1-95AB-4D3D7FE6B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2C06-B86B-4CE2-AB5D-7FB2E9364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Let’s make sure that we all have the examples in the correct spots</a:t>
            </a:r>
          </a:p>
        </p:txBody>
      </p:sp>
    </p:spTree>
    <p:extLst>
      <p:ext uri="{BB962C8B-B14F-4D97-AF65-F5344CB8AC3E}">
        <p14:creationId xmlns:p14="http://schemas.microsoft.com/office/powerpoint/2010/main" val="369896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8635E-252F-4053-8A7F-CF4A183E4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Closer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60F7E-793C-4F4D-A47C-9BEACDB61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Now you will create your own examples for each property in the last column of your chart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If you finish this early, then you may begin working on the homework worksheet for tonight</a:t>
            </a:r>
          </a:p>
        </p:txBody>
      </p:sp>
    </p:spTree>
    <p:extLst>
      <p:ext uri="{BB962C8B-B14F-4D97-AF65-F5344CB8AC3E}">
        <p14:creationId xmlns:p14="http://schemas.microsoft.com/office/powerpoint/2010/main" val="78936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BC1AC6-C213-4312-9280-ACFB1991B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Properties Matching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B35C9-2D62-432C-B39E-EE8CE3863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chemeClr val="bg1"/>
                </a:solidFill>
              </a:rPr>
              <a:t>Each student needs a “Properties of Operations Chart”</a:t>
            </a:r>
          </a:p>
          <a:p>
            <a:pPr marL="0" indent="0">
              <a:buNone/>
            </a:pPr>
            <a:endParaRPr lang="en-US" sz="20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chemeClr val="bg1"/>
                </a:solidFill>
              </a:rPr>
              <a:t>I will place different examples on the screen and you will copy them down onto your chart where you think they should go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403387-9324-415A-96C4-B5BE4A056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563" y="643467"/>
            <a:ext cx="6250769" cy="36098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E00610-3373-4E0C-934A-18E5F743F639}"/>
              </a:ext>
            </a:extLst>
          </p:cNvPr>
          <p:cNvSpPr txBox="1"/>
          <p:nvPr/>
        </p:nvSpPr>
        <p:spPr>
          <a:xfrm rot="20204105">
            <a:off x="7374962" y="3406194"/>
            <a:ext cx="33885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u="sng" dirty="0">
                <a:solidFill>
                  <a:srgbClr val="FF0000"/>
                </a:solidFill>
              </a:rPr>
              <a:t>Make sure you pay attention to the operation being used!!</a:t>
            </a:r>
          </a:p>
        </p:txBody>
      </p:sp>
    </p:spTree>
    <p:extLst>
      <p:ext uri="{BB962C8B-B14F-4D97-AF65-F5344CB8AC3E}">
        <p14:creationId xmlns:p14="http://schemas.microsoft.com/office/powerpoint/2010/main" val="216929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755E6-CAC5-4B9F-A79D-0B79B2A5C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7003835-8EA6-45E9-AF8C-CA8C958845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7964" y="1963183"/>
            <a:ext cx="6967771" cy="190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1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FEF93-3D9C-4758-A7A4-5EA1D22B4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1B665-79E7-4158-917F-5E9002DFF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CC7BDF-630B-4672-9924-3E62ED2D7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634" y="2407920"/>
            <a:ext cx="5828531" cy="151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2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5A4C5-2AEA-482D-A817-8AAEE86B6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16ED5-ADA0-48FF-B958-B0B8A4B2A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16A510-B682-494C-B3BB-B9388AAFA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052" y="2779077"/>
            <a:ext cx="4445470" cy="129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9E5BF-EAA9-4933-BCEA-CC9974349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AF078-A5B5-46EF-9D94-07D60E48E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406AFC-52BD-4F92-8E8C-644669B18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990" y="2740025"/>
            <a:ext cx="4202748" cy="137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0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070F-B5B4-43EB-B29F-162636C08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F1F6C-24E8-4593-9408-4D0AF0689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397646-419E-48CB-99A7-1764CA7D9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809" y="2885440"/>
            <a:ext cx="5282381" cy="135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9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59367-E4AE-4B69-A12A-C02B316C5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D3895-E1B2-4FD4-9A89-650513B87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0333AE-C2BB-4134-A274-ACF0195A5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734" y="2264410"/>
            <a:ext cx="10399049" cy="153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40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186</Words>
  <Application>Microsoft Office PowerPoint</Application>
  <PresentationFormat>Widescreen</PresentationFormat>
  <Paragraphs>18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1_Office Theme</vt:lpstr>
      <vt:lpstr>Happy Monday!</vt:lpstr>
      <vt:lpstr>Properties</vt:lpstr>
      <vt:lpstr>Properties Matching 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</vt:lpstr>
      <vt:lpstr>Closer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Monday!</dc:title>
  <dc:creator>Ryan Hill</dc:creator>
  <cp:lastModifiedBy>Andrea Jenkins</cp:lastModifiedBy>
  <cp:revision>3</cp:revision>
  <dcterms:created xsi:type="dcterms:W3CDTF">2019-08-05T01:15:36Z</dcterms:created>
  <dcterms:modified xsi:type="dcterms:W3CDTF">2019-08-05T18:24:44Z</dcterms:modified>
</cp:coreProperties>
</file>